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7102475" cy="10234613"/>
  <p:defaultTextStyle>
    <a:defPPr>
      <a:defRPr lang="uk-UA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3300"/>
    <a:srgbClr val="CC0000"/>
    <a:srgbClr val="FF6600"/>
    <a:srgbClr val="E5BA1B"/>
    <a:srgbClr val="EA8F16"/>
    <a:srgbClr val="EEE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72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4AD05C6-DF86-4A37-971E-2E76D16B95EF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5C8082C-91A0-4223-A083-D0FC0DB21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8082C-91A0-4223-A083-D0FC0DB21A1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4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8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7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53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01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887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32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2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3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14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50" y="3401190"/>
            <a:ext cx="494665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02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7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682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85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2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2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9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4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099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44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3666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58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FBCCF6-6BF5-44CB-8F98-E66A92B68103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4431F5-EB0B-455E-BF8A-7D26ABCD4D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62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793" y="631254"/>
            <a:ext cx="6534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MINISTRY OF EDUCATION AND SCIENCE OF UKRAINE</a:t>
            </a:r>
          </a:p>
          <a:p>
            <a:pPr algn="ctr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KYIV NATIONAL UNIVERSITY OF TECHNOLOGIES AND DESIGN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SOUTHAMPTON 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(UK)</a:t>
            </a:r>
          </a:p>
          <a:p>
            <a:pPr algn="ctr">
              <a:lnSpc>
                <a:spcPct val="90000"/>
              </a:lnSpc>
            </a:pPr>
            <a:r>
              <a:rPr lang="pl-PL" sz="900" b="1" dirty="0">
                <a:latin typeface="Times New Roman" pitchFamily="18" charset="0"/>
                <a:cs typeface="Times New Roman" pitchFamily="18" charset="0"/>
              </a:rPr>
              <a:t>ACADEMY OF FINANCIAL MANAGEMENT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900" b="1" cap="all" dirty="0">
                <a:latin typeface="Times New Roman" pitchFamily="18" charset="0"/>
                <a:cs typeface="Times New Roman" pitchFamily="18" charset="0"/>
              </a:rPr>
              <a:t>Kyiv National Economic University named after </a:t>
            </a:r>
            <a:r>
              <a:rPr lang="en-US" sz="900" b="1" cap="all" dirty="0" err="1">
                <a:latin typeface="Times New Roman" pitchFamily="18" charset="0"/>
                <a:cs typeface="Times New Roman" pitchFamily="18" charset="0"/>
              </a:rPr>
              <a:t>Vadym</a:t>
            </a:r>
            <a:r>
              <a:rPr lang="en-US" sz="900" b="1" cap="all" dirty="0">
                <a:latin typeface="Times New Roman" pitchFamily="18" charset="0"/>
                <a:cs typeface="Times New Roman" pitchFamily="18" charset="0"/>
              </a:rPr>
              <a:t> Hetman</a:t>
            </a:r>
          </a:p>
          <a:p>
            <a:pPr algn="ctr">
              <a:lnSpc>
                <a:spcPct val="90000"/>
              </a:lnSpc>
            </a:pPr>
            <a:r>
              <a:rPr lang="en-US" sz="900" b="1" cap="all" dirty="0">
                <a:latin typeface="Times New Roman" pitchFamily="18" charset="0"/>
                <a:cs typeface="Times New Roman" pitchFamily="18" charset="0"/>
              </a:rPr>
              <a:t>INTERNATIONAL UNIVERSITY OF APPLIED SCIENCES IN LOMZA (</a:t>
            </a:r>
            <a:r>
              <a:rPr lang="en-US" sz="900" b="1" i="1" cap="all" dirty="0">
                <a:latin typeface="Times New Roman" pitchFamily="18" charset="0"/>
                <a:cs typeface="Times New Roman" pitchFamily="18" charset="0"/>
              </a:rPr>
              <a:t>Republic of Poland</a:t>
            </a:r>
            <a:r>
              <a:rPr lang="en-US" sz="900" b="1" cap="all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sz="900" b="1" cap="all" dirty="0">
                <a:latin typeface="Times New Roman" pitchFamily="18" charset="0"/>
                <a:cs typeface="Times New Roman" pitchFamily="18" charset="0"/>
              </a:rPr>
              <a:t>Higher School of Business in </a:t>
            </a:r>
            <a:r>
              <a:rPr lang="en-US" sz="900" b="1" cap="all" dirty="0" err="1">
                <a:latin typeface="Times New Roman" pitchFamily="18" charset="0"/>
                <a:cs typeface="Times New Roman" pitchFamily="18" charset="0"/>
              </a:rPr>
              <a:t>Dombrov</a:t>
            </a:r>
            <a:r>
              <a:rPr lang="en-US" sz="900" b="1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cap="all" dirty="0" err="1">
                <a:latin typeface="Times New Roman" pitchFamily="18" charset="0"/>
                <a:cs typeface="Times New Roman" pitchFamily="18" charset="0"/>
              </a:rPr>
              <a:t>Girska</a:t>
            </a:r>
            <a:r>
              <a:rPr lang="en-US" sz="900" b="1" cap="all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900" b="1" i="1" cap="all" dirty="0">
                <a:latin typeface="Times New Roman" pitchFamily="18" charset="0"/>
                <a:cs typeface="Times New Roman" pitchFamily="18" charset="0"/>
              </a:rPr>
              <a:t>Republic of Poland</a:t>
            </a:r>
            <a:r>
              <a:rPr lang="en-US" sz="900" b="1" cap="all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KHMELNYTSK NATIONAL UNIVERSITY</a:t>
            </a:r>
          </a:p>
          <a:p>
            <a:pPr algn="ctr">
              <a:lnSpc>
                <a:spcPct val="90000"/>
              </a:lnSpc>
            </a:pPr>
            <a:r>
              <a:rPr lang="en-US" sz="900" b="1" cap="all" dirty="0">
                <a:latin typeface="Times New Roman" pitchFamily="18" charset="0"/>
                <a:cs typeface="Times New Roman" pitchFamily="18" charset="0"/>
              </a:rPr>
              <a:t>National Academy of Management</a:t>
            </a:r>
          </a:p>
          <a:p>
            <a:pPr algn="ctr">
              <a:lnSpc>
                <a:spcPct val="90000"/>
              </a:lnSpc>
            </a:pP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CHERNIGIV NATIONAL TECHNOLOGICAL UNIVERSITY</a:t>
            </a:r>
          </a:p>
          <a:p>
            <a:pPr algn="ctr">
              <a:lnSpc>
                <a:spcPct val="90000"/>
              </a:lnSpc>
            </a:pP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KHARKIV NATIONAL ECONOMIC UNIVERSITY NAMED AFTER SEMEN KUZNETS </a:t>
            </a:r>
            <a:r>
              <a:rPr lang="uk-UA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368" y="2954048"/>
            <a:ext cx="5166490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All-Ukrainian scientific and practical conference of young scientists and students</a:t>
            </a:r>
            <a:endParaRPr lang="en-US" alt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"DOMINANTS OF THE SOCIO-ECONOMIC DEVELOPMENT OF UKRAINE IN THE NEW REALITIES"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March 30, 2023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448" y="3697835"/>
            <a:ext cx="6061602" cy="57431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uk-UA" sz="12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12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12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12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Sections of the conference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1.</a:t>
            </a:r>
            <a:r>
              <a:rPr lang="en-US" sz="1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innovative entrepreneurship and startup initiatives in the post-  </a:t>
            </a:r>
            <a:br>
              <a:rPr lang="en-US" sz="1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war period restoration of Ukraine</a:t>
            </a:r>
          </a:p>
          <a:p>
            <a:pPr algn="just">
              <a:lnSpc>
                <a:spcPct val="900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 in the development of marketing technologies in the conditions of                 </a:t>
            </a:r>
          </a:p>
          <a:p>
            <a:pPr algn="just">
              <a:lnSpc>
                <a:spcPct val="90000"/>
              </a:lnSpc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digitalization</a:t>
            </a:r>
          </a:p>
          <a:p>
            <a:pPr algn="just">
              <a:lnSpc>
                <a:spcPct val="900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3.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smart economy in modern national economic systems</a:t>
            </a:r>
          </a:p>
          <a:p>
            <a:pPr algn="just">
              <a:lnSpc>
                <a:spcPct val="900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4.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and corporate governance in the post-war reconstruction of Ukraine</a:t>
            </a:r>
          </a:p>
          <a:p>
            <a:pPr algn="just">
              <a:lnSpc>
                <a:spcPct val="900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5.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and prospects for the development of the financial and credit system </a:t>
            </a:r>
          </a:p>
          <a:p>
            <a:pPr algn="just">
              <a:lnSpc>
                <a:spcPct val="90000"/>
              </a:lnSpc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of Ukraine conditions of increased requirements for financial security</a:t>
            </a:r>
          </a:p>
          <a:p>
            <a:pPr indent="180000" algn="ctr">
              <a:lnSpc>
                <a:spcPct val="90000"/>
              </a:lnSpc>
            </a:pPr>
            <a:endParaRPr lang="en-US" sz="1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languages</a:t>
            </a:r>
            <a:r>
              <a:rPr lang="uk-UA" sz="1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Ukrainian, English, Polish</a:t>
            </a:r>
          </a:p>
          <a:p>
            <a:pPr indent="180000" algn="just">
              <a:lnSpc>
                <a:spcPct val="9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participate in the conference, it is necessary to send by email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March 24, 2023</a:t>
            </a:r>
            <a:r>
              <a:rPr lang="uk-UA" sz="1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address of the organizing committee: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confstud2023@gmail.com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 participation and abstracts of reports.</a:t>
            </a:r>
          </a:p>
          <a:p>
            <a:pPr indent="180000" algn="just">
              <a:lnSpc>
                <a:spcPct val="9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in the conference is free.</a:t>
            </a:r>
          </a:p>
          <a:p>
            <a:pPr indent="180000" algn="just">
              <a:lnSpc>
                <a:spcPct val="9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receiving the materials, the organizing committee must send a message with confirmation of their acceptance for publication. Based on the results of the work, it is planned edition of the collection of conference materials in pdf format.</a:t>
            </a:r>
          </a:p>
          <a:p>
            <a:pPr indent="180000" algn="just">
              <a:lnSpc>
                <a:spcPct val="90000"/>
              </a:lnSpc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of the organizing committee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01011, Kyiv, str.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Nemirovicha-Danchenko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 Kyiv National University of Technology and Design, Faculty of Management and business design</a:t>
            </a:r>
          </a:p>
          <a:p>
            <a:pPr indent="180000" algn="just">
              <a:lnSpc>
                <a:spcPct val="90000"/>
              </a:lnSpc>
            </a:pP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persons: </a:t>
            </a:r>
          </a:p>
          <a:p>
            <a:pPr indent="180000" algn="just">
              <a:lnSpc>
                <a:spcPct val="9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secretary -  </a:t>
            </a:r>
          </a:p>
          <a:p>
            <a:pPr indent="180000" algn="just">
              <a:lnSpc>
                <a:spcPct val="90000"/>
              </a:lnSpc>
            </a:pPr>
            <a:r>
              <a:rPr lang="en-US" sz="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 of Economics, Prof. </a:t>
            </a:r>
            <a:r>
              <a:rPr lang="en-US" sz="1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Hnatenko</a:t>
            </a:r>
            <a:r>
              <a:rPr lang="en-US" sz="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Iryna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tel. +38(066)-107-69-39</a:t>
            </a:r>
          </a:p>
          <a:p>
            <a:pPr indent="180000" algn="ctr">
              <a:lnSpc>
                <a:spcPct val="900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>
              <a:lnSpc>
                <a:spcPct val="90000"/>
              </a:lnSpc>
            </a:pP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lex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8" y="2047188"/>
            <a:ext cx="947831" cy="656191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47508" y="2057664"/>
            <a:ext cx="5105667" cy="58432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13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 the framework of  British Council  Creative Spark Programme</a:t>
            </a:r>
            <a:endParaRPr lang="ru-RU" sz="13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01" y="3384997"/>
            <a:ext cx="603062" cy="5675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6" y="3414815"/>
            <a:ext cx="624984" cy="5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1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82510"/>
              </p:ext>
            </p:extLst>
          </p:nvPr>
        </p:nvGraphicFramePr>
        <p:xfrm>
          <a:off x="327607" y="1215025"/>
          <a:ext cx="6221819" cy="51586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registration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volume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pages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A4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paragraph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- 1.25;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</a:t>
                      </a: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spacing</a:t>
                      </a: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1.5;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kegel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- 14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points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margins</a:t>
                      </a: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 cm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each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Microsoft Word,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docx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Times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</a:t>
                      </a: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placement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left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UDC,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indentation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academic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degree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(s),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below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educational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below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theses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letters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bold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</a:t>
                      </a: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</a:t>
                      </a:r>
                      <a:r>
                        <a:rPr lang="uk-UA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spaced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educational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alignment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carried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according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width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used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drawn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paragraph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repetitions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Literature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References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[2, с. 10].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408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u="sng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 example of design theses of reports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200" b="1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UDC</a:t>
                      </a:r>
                      <a:r>
                        <a:rPr lang="uk-UA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330.675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I.I.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Ivanenko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Doctor of Economics, Associate Professor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Kyiv National University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technologies and design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INTERNATIONAL EXPERIENCE IN ENSURING THE ECONOMIC SECURITY OF THE ENTERPRISE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Main text.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literature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uk-UA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12606" y="6373638"/>
            <a:ext cx="3813761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94310" algn="ctr">
              <a:spcAft>
                <a:spcPts val="0"/>
              </a:spcAft>
            </a:pPr>
            <a:r>
              <a:rPr lang="en-US" sz="1200" b="1" spc="-4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APPLICATION FOR PARTICIPATION IN THE CONFERENCE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Surname __________________________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Name _____________________________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Patronymic ________________________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Organization _______________________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Position ____________________________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Academic title _______________________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Scientific degree______________________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Address (with index) __________________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Phones (mobile, landline) ______________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E-mail_____________________________</a:t>
            </a:r>
            <a:b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Title of the report ____________________</a:t>
            </a:r>
          </a:p>
          <a:p>
            <a:pPr marR="194310">
              <a:spcAft>
                <a:spcPts val="0"/>
              </a:spcAft>
            </a:pPr>
            <a:r>
              <a:rPr lang="en-US" sz="1200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12. Name of the section___________________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23" y="6572582"/>
            <a:ext cx="635171" cy="5978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75321" y="733231"/>
            <a:ext cx="5452058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the preparation of abstracts of reports:</a:t>
            </a:r>
            <a:endParaRPr lang="uk-UA" sz="14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00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1163</TotalTime>
  <Words>420</Words>
  <Application>Microsoft Office PowerPoint</Application>
  <PresentationFormat>Лист A4 (210x297 мм)</PresentationFormat>
  <Paragraphs>77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Garamond</vt:lpstr>
      <vt:lpstr>Times New Roman</vt:lpstr>
      <vt:lpstr>Натуральные материалы</vt:lpstr>
      <vt:lpstr>  in the framework of  British Council  Creative Spark Programme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Марго</dc:creator>
  <cp:lastModifiedBy>Master</cp:lastModifiedBy>
  <cp:revision>92</cp:revision>
  <cp:lastPrinted>2023-03-05T08:30:05Z</cp:lastPrinted>
  <dcterms:created xsi:type="dcterms:W3CDTF">2017-10-16T15:57:31Z</dcterms:created>
  <dcterms:modified xsi:type="dcterms:W3CDTF">2023-03-05T08:30:55Z</dcterms:modified>
</cp:coreProperties>
</file>